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0" r:id="rId2"/>
    <p:sldId id="438" r:id="rId3"/>
    <p:sldId id="439" r:id="rId4"/>
    <p:sldId id="544" r:id="rId5"/>
    <p:sldId id="545" r:id="rId6"/>
    <p:sldId id="443" r:id="rId7"/>
    <p:sldId id="546" r:id="rId8"/>
    <p:sldId id="547" r:id="rId9"/>
    <p:sldId id="650" r:id="rId10"/>
    <p:sldId id="651" r:id="rId11"/>
  </p:sldIdLst>
  <p:sldSz cx="9144000" cy="6858000" type="screen4x3"/>
  <p:notesSz cx="985678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0F600"/>
    <a:srgbClr val="050139"/>
    <a:srgbClr val="FF0000"/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72" autoAdjust="0"/>
    <p:restoredTop sz="94660"/>
  </p:normalViewPr>
  <p:slideViewPr>
    <p:cSldViewPr>
      <p:cViewPr varScale="1">
        <p:scale>
          <a:sx n="110" d="100"/>
          <a:sy n="110" d="100"/>
        </p:scale>
        <p:origin x="1260" y="1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141"/>
        <p:guide pos="3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FCD2C1-C5FA-478B-A84A-E055256E7BBB}" type="datetimeFigureOut">
              <a:rPr lang="zh-TW" altLang="en-US"/>
              <a:pPr>
                <a:defRPr/>
              </a:pPr>
              <a:t>2016/3/12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4573EEA1-9701-4553-8859-47792BA928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60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B8E9A7D-332A-4347-AAE5-361A42273BAF}" type="datetimeFigureOut">
              <a:rPr lang="en-US"/>
              <a:pPr>
                <a:defRPr/>
              </a:pPr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228975"/>
            <a:ext cx="788511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7BFA1712-1B8B-4968-BB24-235835C62B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85CA-8B5E-40B8-B77A-197C7B3F9F97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364A-3783-4663-8202-FB803FBBB8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8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ED85-AC12-4448-BA78-24174692DDA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7B01-9FC1-4595-972B-94013D74E0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5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389C-1724-4A2C-9DB8-1B674C7C2192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9DC1-4ED6-4216-A455-6C492FB132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4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1F56-C419-4A75-AF5D-DA22A89C128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9DDE-8911-48B1-94A5-E44A77BE3A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7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7034-A522-4F0D-BE7C-4980C26CAEEE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91C3-9F92-4E95-9B1D-6ABC6D63E9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83A2-5A91-4A43-BB39-32882493017D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41FCD-C5B0-4605-BB09-C7894D1B67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36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7A6A-5E93-4B17-AB4D-5B096D07A3AA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5990F-3079-4239-A4F7-DD141D2EFE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0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C1AB-ECE9-4978-83A3-CF6ED919E39B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938E-97C8-4D70-959D-0AF0A7966E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480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640D-776E-4B5C-A088-E8A085BF7834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F6B-AF4C-481E-ABA3-36DF7FBF78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7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D66-C273-4D25-830B-7C57C9F52C11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37A0-F568-446F-B917-DAAFCBCFB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5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00ED7-E1C9-4423-B889-636CA24A9C75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fld id="{002A5D3C-3273-4D96-AAC0-C071D1D2D6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適性入學宣導網說明</a:t>
            </a:r>
            <a:endParaRPr lang="en-US" altLang="zh-TW" sz="600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fld id="{D551F44A-E7D8-43BA-AFB4-ABA7EB618B0D}" type="slidenum">
              <a:rPr lang="en-US" altLang="zh-TW" sz="1200">
                <a:solidFill>
                  <a:srgbClr val="0C3226"/>
                </a:solidFill>
              </a:rPr>
              <a:pPr/>
              <a:t>1</a:t>
            </a:fld>
            <a:endParaRPr lang="en-US" altLang="zh-TW" sz="1200">
              <a:solidFill>
                <a:srgbClr val="0C32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2700338" y="188913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宣導專區</a:t>
            </a:r>
          </a:p>
        </p:txBody>
      </p:sp>
      <p:pic>
        <p:nvPicPr>
          <p:cNvPr id="75779" name="Picture 4" descr="Capture_2016_02_28_15_28_10_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628775"/>
            <a:ext cx="9229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395288" y="1916113"/>
            <a:ext cx="1079500" cy="33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7587" name="Picture 6" descr="Capture_2016_02_28_14_31_56_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Capture_2016_02_28_14_34_20_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1154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Capture_2016_02_28_15_26_07_5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700338" y="333375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訊息公告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3" descr="Capture_2016_02_28_15_26_43_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08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4" descr="Capture_2016_02_28_15_26_53_4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0868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700338" y="333375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適性輔導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051050" y="333375"/>
            <a:ext cx="53292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高中職五專資訊定位系統</a:t>
            </a:r>
          </a:p>
        </p:txBody>
      </p:sp>
      <p:pic>
        <p:nvPicPr>
          <p:cNvPr id="70659" name="Picture 14" descr="Capture_2016_02_28_15_27_45_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086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" y="1412875"/>
            <a:ext cx="9128125" cy="5911850"/>
          </a:xfrm>
        </p:spPr>
      </p:pic>
      <p:grpSp>
        <p:nvGrpSpPr>
          <p:cNvPr id="71683" name="圓角矩形圖說文字 4"/>
          <p:cNvGrpSpPr>
            <a:grpSpLocks/>
          </p:cNvGrpSpPr>
          <p:nvPr/>
        </p:nvGrpSpPr>
        <p:grpSpPr bwMode="auto">
          <a:xfrm>
            <a:off x="103188" y="3717925"/>
            <a:ext cx="3017837" cy="3457575"/>
            <a:chOff x="65" y="2342"/>
            <a:chExt cx="1901" cy="2178"/>
          </a:xfrm>
        </p:grpSpPr>
        <p:pic>
          <p:nvPicPr>
            <p:cNvPr id="71685" name="圓角矩形圖說文字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2342"/>
              <a:ext cx="1901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Text Box 5"/>
            <p:cNvSpPr txBox="1">
              <a:spLocks noChangeArrowheads="1"/>
            </p:cNvSpPr>
            <p:nvPr/>
          </p:nvSpPr>
          <p:spPr bwMode="auto">
            <a:xfrm>
              <a:off x="174" y="2448"/>
              <a:ext cx="1125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rgbClr val="104031"/>
                  </a:solidFill>
                  <a:latin typeface="Verdana" pitchFamily="34" charset="0"/>
                </a:defRPr>
              </a:lvl1pPr>
              <a:lvl2pPr>
                <a:defRPr sz="2800">
                  <a:solidFill>
                    <a:srgbClr val="104031"/>
                  </a:solidFill>
                  <a:latin typeface="Verdana" pitchFamily="34" charset="0"/>
                </a:defRPr>
              </a:lvl2pPr>
              <a:lvl3pPr>
                <a:defRPr sz="2400">
                  <a:solidFill>
                    <a:srgbClr val="104031"/>
                  </a:solidFill>
                  <a:latin typeface="Verdana" pitchFamily="34" charset="0"/>
                </a:defRPr>
              </a:lvl3pPr>
              <a:lvl4pPr>
                <a:defRPr sz="2000">
                  <a:solidFill>
                    <a:srgbClr val="104031"/>
                  </a:solidFill>
                  <a:latin typeface="Verdana" pitchFamily="34" charset="0"/>
                </a:defRPr>
              </a:lvl4pPr>
              <a:lvl5pPr>
                <a:defRPr sz="2000">
                  <a:solidFill>
                    <a:srgbClr val="104031"/>
                  </a:solidFill>
                  <a:latin typeface="Verdana" pitchFamily="34" charset="0"/>
                </a:defRPr>
              </a:lvl5pPr>
              <a:lvl6pPr eaLnBrk="0" fontAlgn="base" hangingPunct="0"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itchFamily="34" charset="0"/>
                </a:defRPr>
              </a:lvl6pPr>
              <a:lvl7pPr eaLnBrk="0" fontAlgn="base" hangingPunct="0">
                <a:spcAft>
                  <a:spcPct val="0"/>
                </a:spcAft>
                <a:defRPr sz="2000">
                  <a:solidFill>
                    <a:srgbClr val="104031"/>
                  </a:solidFill>
                  <a:latin typeface="Verdana" pitchFamily="34" charset="0"/>
                </a:defRPr>
              </a:lvl7pPr>
              <a:lvl8pPr eaLnBrk="0" fontAlgn="base" hangingPunct="0">
                <a:spcAft>
                  <a:spcPct val="0"/>
                </a:spcAft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itchFamily="34" charset="0"/>
                </a:defRPr>
              </a:lvl8pPr>
              <a:lvl9pPr eaLnBrk="0" fontAlgn="base" hangingPunct="0">
                <a:spcAft>
                  <a:spcPct val="0"/>
                </a:spcAft>
                <a:defRPr sz="2000">
                  <a:solidFill>
                    <a:srgbClr val="10403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zh-TW" altLang="en-US" sz="2800" b="1">
                  <a:solidFill>
                    <a:srgbClr val="000000"/>
                  </a:solidFill>
                  <a:ea typeface="微軟正黑體" pitchFamily="34" charset="-120"/>
                </a:rPr>
                <a:t>可以呈現地圖上，設定方圓地理位置內各級學校的資訊。</a:t>
              </a:r>
            </a:p>
          </p:txBody>
        </p:sp>
      </p:grp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051050" y="333375"/>
            <a:ext cx="53292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高中職五專資訊定位系統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700338" y="333375"/>
            <a:ext cx="4392612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3600" b="1">
                <a:ea typeface="標楷體" panose="03000509000000000000" pitchFamily="65" charset="-120"/>
              </a:rPr>
              <a:t>2015</a:t>
            </a:r>
            <a:r>
              <a:rPr lang="zh-TW" altLang="en-US" sz="3600" b="1">
                <a:ea typeface="標楷體" panose="03000509000000000000" pitchFamily="65" charset="-120"/>
              </a:rPr>
              <a:t>特色高中地圖</a:t>
            </a:r>
          </a:p>
        </p:txBody>
      </p:sp>
      <p:pic>
        <p:nvPicPr>
          <p:cNvPr id="72707" name="Picture 7" descr="Capture_2016_02_28_15_28_37_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72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00338" y="188913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適性入學</a:t>
            </a:r>
          </a:p>
        </p:txBody>
      </p:sp>
      <p:pic>
        <p:nvPicPr>
          <p:cNvPr id="73731" name="Picture 6" descr="Capture_2016_02_28_15_27_07_1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086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7" descr="Capture_2016_02_28_15_27_15_8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9086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2700338" y="188913"/>
            <a:ext cx="3455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3600" b="1">
                <a:ea typeface="標楷體" panose="03000509000000000000" pitchFamily="65" charset="-120"/>
              </a:rPr>
              <a:t>適性入學</a:t>
            </a:r>
          </a:p>
        </p:txBody>
      </p:sp>
      <p:pic>
        <p:nvPicPr>
          <p:cNvPr id="74755" name="Picture 5" descr="Capture_2016_02_28_15_27_23_7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33575"/>
            <a:ext cx="9086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如螢幕大小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Tahoma</vt:lpstr>
      <vt:lpstr>Verdana</vt:lpstr>
      <vt:lpstr>MSC_MS_EA_Buisiness_ID04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80</cp:revision>
  <dcterms:modified xsi:type="dcterms:W3CDTF">2016-03-12T06:35:42Z</dcterms:modified>
</cp:coreProperties>
</file>